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63060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Днем пыльная буря. Ветер 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8-13, днем порывы 15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19-21, днем 34-36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8-13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7565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851667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16473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4299</cp:revision>
  <cp:lastPrinted>2021-07-01T03:56:27Z</cp:lastPrinted>
  <dcterms:created xsi:type="dcterms:W3CDTF">2018-03-27T06:03:00Z</dcterms:created>
  <dcterms:modified xsi:type="dcterms:W3CDTF">2026-08-22T06:02:55Z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