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1974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4823629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августа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0833" y="3659525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августа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847" y="180715"/>
            <a:ext cx="4813416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22 августа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П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без осадков. Ветер восточный 4-9 м/с. Температура воздуха ночью 10-12, днем 25-27 тепла. </a:t>
            </a:r>
          </a:p>
          <a:p>
            <a:pPr algn="just"/>
            <a:endParaRPr lang="kk-KZ" sz="10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None/>
            </a:pPr>
            <a:r>
              <a:rPr lang="kk-KZ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24 августа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восточный 4-9 м/с. Температура воздуха 12-14 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49444" y="3303476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EFED7B8B-4503-4752-CF36-950DE5F56D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827439"/>
              </p:ext>
            </p:extLst>
          </p:nvPr>
        </p:nvGraphicFramePr>
        <p:xfrm>
          <a:off x="5054711" y="4081172"/>
          <a:ext cx="4684956" cy="228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0,271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0,476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0,875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3" name="TextBox 13">
            <a:extLst>
              <a:ext uri="{FF2B5EF4-FFF2-40B4-BE49-F238E27FC236}">
                <a16:creationId xmlns:a16="http://schemas.microsoft.com/office/drawing/2014/main" id="{CF180A39-D43A-C27B-A3E3-5C0E04C5A868}"/>
              </a:ext>
            </a:extLst>
          </p:cNvPr>
          <p:cNvSpPr txBox="1"/>
          <p:nvPr/>
        </p:nvSpPr>
        <p:spPr>
          <a:xfrm>
            <a:off x="5004989" y="2386642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Акылбаева М.М.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72049618"/>
              </p:ext>
            </p:extLst>
          </p:nvPr>
        </p:nvGraphicFramePr>
        <p:xfrm>
          <a:off x="5000233" y="2561176"/>
          <a:ext cx="4680158" cy="2241741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338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30821</TotalTime>
  <Words>688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5267</cp:revision>
  <cp:lastPrinted>2026-04-01T06:23:53Z</cp:lastPrinted>
  <dcterms:created xsi:type="dcterms:W3CDTF">2018-03-27T06:03:00Z</dcterms:created>
  <dcterms:modified xsi:type="dcterms:W3CDTF">2026-08-22T05:58:50Z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