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84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небольшой дождь, гроза. Ветер юго-западный, западный 3-8, порывы 11 м/с. Температура воздуха ночью 18-20, днем 29-31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31408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30630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7572</cp:revision>
  <cp:lastPrinted>2021-07-01T09:11:30Z</cp:lastPrinted>
  <dcterms:created xsi:type="dcterms:W3CDTF">2018-03-27T06:03:00Z</dcterms:created>
  <dcterms:modified xsi:type="dcterms:W3CDTF">2026-08-22T06:53:48Z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