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9184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7-12 м/с. Температура воздуха ночью 15-17, днем 25-27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70852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1975" y="1971313"/>
            <a:ext cx="46829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города, 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 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Майлыбай Н.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71301</TotalTime>
  <Words>611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7498</cp:revision>
  <cp:lastPrinted>2021-02-03T11:37:00Z</cp:lastPrinted>
  <dcterms:created xsi:type="dcterms:W3CDTF">2018-03-27T06:03:00Z</dcterms:created>
  <dcterms:modified xsi:type="dcterms:W3CDTF">2026-08-22T07:37:42Z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