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1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03933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гроза, град, шквал. Ночью и утром туман. Ветер северо-западный с переходом на юго-западный 7-12, порывы 15-20, временами 23 м/с. Температура воздуха ночью 13-15, днем 21-23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град, шквал. Ветер юго-западный 9-14, порывы 15-20 м/с. Температура воздуха ночью 9-11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122472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29050</TotalTime>
  <Words>667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5489</cp:revision>
  <cp:lastPrinted>2021-07-01T03:56:27Z</cp:lastPrinted>
  <dcterms:created xsi:type="dcterms:W3CDTF">2018-03-27T06:03:00Z</dcterms:created>
  <dcterms:modified xsi:type="dcterms:W3CDTF">2026-08-22T08:11:34Z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