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68"/>
  </p:normalViewPr>
  <p:slideViewPr>
    <p:cSldViewPr snapToGrid="0">
      <p:cViewPr varScale="1">
        <p:scale>
          <a:sx n="74" d="100"/>
          <a:sy n="74" d="100"/>
        </p:scale>
        <p:origin x="66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79924266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234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sz="1100" baseline="0" dirty="0"/>
                        <a:t>22 </a:t>
                      </a:r>
                      <a:r>
                        <a:rPr lang="ru-RU" sz="1100" baseline="0" dirty="0"/>
                        <a:t>августа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en-US" dirty="0"/>
              <a:t>22</a:t>
            </a:r>
            <a:r>
              <a:rPr lang="ru-RU" dirty="0"/>
              <a:t> августа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6160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0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23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0" algn="ctr" eaLnBrk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22 августа до 20 ч. 23 августа</a:t>
            </a:r>
          </a:p>
          <a:p>
            <a:pPr indent="0" algn="ctr" eaLnBrk="1">
              <a:spcBef>
                <a:spcPct val="0"/>
              </a:spcBef>
              <a:buFontTx/>
              <a:buNone/>
              <a:defRPr/>
            </a:pPr>
            <a:endParaRPr lang="kk-KZ" altLang="ru-RU" sz="8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just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Переменная облачность, дождь, гроза, днем временами сильный дождь, град, шквал. Ветер юго-западный с переходом на северо-западный 9-14, днем порывы 15-20 м/с. Температура воздуха ночью 14-16, днем 16-18 тепла.</a:t>
            </a: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24 августа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</a:t>
            </a: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с 20 ч. 23 августа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24 августа</a:t>
            </a:r>
          </a:p>
          <a:p>
            <a:pPr indent="358775" algn="ctr" eaLnBrk="1">
              <a:spcBef>
                <a:spcPct val="0"/>
              </a:spcBef>
              <a:buFontTx/>
              <a:buNone/>
              <a:defRPr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indent="358775" algn="just" eaLnBrk="1">
              <a:spcBef>
                <a:spcPct val="0"/>
              </a:spcBef>
              <a:buFontTx/>
              <a:buNone/>
              <a:defRPr/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временами дождь, гроза. Ветер северо-восточный 9-14, порывы 15-20 м/с. Температура воздуха     10-12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06512" y="2671088"/>
            <a:ext cx="4587875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361950" algn="just" eaLnBrk="1" hangingPunct="1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443750514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5668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Сагандыкова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З.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618</TotalTime>
  <Words>668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111</cp:revision>
  <dcterms:modified xsi:type="dcterms:W3CDTF">2026-08-22T08:54:52Z</dcterms:modified>
</cp:coreProperties>
</file>