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342" y="-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9-11,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50030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345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777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Байменова 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23343</TotalTime>
  <Words>550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5986</cp:revision>
  <cp:lastPrinted>2021-07-01T03:56:27Z</cp:lastPrinted>
  <dcterms:created xsi:type="dcterms:W3CDTF">2018-03-27T06:03:00Z</dcterms:created>
  <dcterms:modified xsi:type="dcterms:W3CDTF">2026-08-22T06:50:46Z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