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11126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528282"/>
            <a:ext cx="4336819" cy="138499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11-13, днем 26-28 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дождь. Ветер восточный 7-12 м/с. Температура воздуха </a:t>
            </a:r>
            <a:r>
              <a:rPr lang="en-US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05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5-17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157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61320</TotalTime>
  <Words>636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8347</cp:revision>
  <cp:lastPrinted>2025-08-12T06:13:34Z</cp:lastPrinted>
  <dcterms:created xsi:type="dcterms:W3CDTF">2018-03-27T06:03:00Z</dcterms:created>
  <dcterms:modified xsi:type="dcterms:W3CDTF">2026-08-22T06:28:59Z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