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39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623550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22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күндіз кей уақыттарда қатты жаңбыр жауады, бұршақ, дауыл күтіледі. Оңтүстік-батыстан соғатын жел солтүстік-батысқа ауысады, күші 9-14, күндіз екпіні 15-20 м/с. Ауа температурасы түнде 13-15, күндіз 18-20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Солтүстік-шығыстан, солтүстіктен жел соғады, күші 9-14 м/с. Ауа температурасы 10-12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44227592"/>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23106</TotalTime>
  <Words>598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4424</cp:revision>
  <cp:lastPrinted>2021-07-01T07:38:07Z</cp:lastPrinted>
  <dcterms:created xsi:type="dcterms:W3CDTF">2018-03-27T06:03:00Z</dcterms:created>
  <dcterms:modified xsi:type="dcterms:W3CDTF">2026-08-22T08:08:57Z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