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1478789"/>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a:t>
                      </a:r>
                      <a:r>
                        <a:rPr lang="en-US"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dirty="0">
                          <a:solidFill>
                            <a:srgbClr val="002060"/>
                          </a:solidFill>
                          <a:latin typeface="Times New Roman" panose="02020603050405020304" pitchFamily="18" charset="0"/>
                          <a:cs typeface="Times New Roman" panose="02020603050405020304" pitchFamily="18" charset="0"/>
                        </a:rPr>
                        <a:t>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22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22</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045779"/>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91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2142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187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80736"/>
            <a:ext cx="4257035" cy="1792798"/>
          </a:xfrm>
          <a:prstGeom prst="rect">
            <a:avLst/>
          </a:prstGeom>
          <a:noFill/>
          <a:ln>
            <a:noFill/>
          </a:ln>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kern="1400" dirty="0">
                <a:latin typeface="Times New Roman" panose="02020603050405020304" pitchFamily="18" charset="0"/>
                <a:cs typeface="Times New Roman" panose="02020603050405020304" pitchFamily="18" charset="0"/>
              </a:rPr>
              <a:t>23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22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23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 Оңтүстік-шығыстан жел соғады, күші 9-14 м/с. Ауа температурасы түнде 11-13, күндіз </a:t>
            </a:r>
            <a:r>
              <a:rPr lang="kk-KZ" sz="1100" kern="1400">
                <a:solidFill>
                  <a:srgbClr val="000000"/>
                </a:solidFill>
                <a:latin typeface="Times New Roman" panose="02020603050405020304" pitchFamily="18" charset="0"/>
                <a:ea typeface="Times New Roman" panose="02020603050405020304" pitchFamily="18" charset="0"/>
              </a:rPr>
              <a:t>26-28 </a:t>
            </a:r>
            <a:r>
              <a:rPr lang="kk-KZ" sz="1100">
                <a:latin typeface="Times New Roman" panose="02020603050405020304" pitchFamily="18" charset="0"/>
                <a:cs typeface="Times New Roman" panose="02020603050405020304" pitchFamily="18" charset="0"/>
              </a:rPr>
              <a:t>градус </a:t>
            </a:r>
            <a:r>
              <a:rPr lang="kk-KZ" sz="1100" kern="1400">
                <a:solidFill>
                  <a:srgbClr val="000000"/>
                </a:solidFill>
                <a:latin typeface="Times New Roman" panose="02020603050405020304" pitchFamily="18" charset="0"/>
                <a:ea typeface="Times New Roman" panose="02020603050405020304" pitchFamily="18" charset="0"/>
              </a:rPr>
              <a:t>жылы</a:t>
            </a:r>
            <a:r>
              <a:rPr lang="kk-KZ" sz="1100" kern="1400" dirty="0">
                <a:solidFill>
                  <a:srgbClr val="000000"/>
                </a:solidFill>
                <a:latin typeface="Times New Roman" panose="02020603050405020304" pitchFamily="18" charset="0"/>
                <a:ea typeface="Times New Roman" panose="02020603050405020304" pitchFamily="18" charset="0"/>
              </a:rPr>
              <a:t>.</a:t>
            </a:r>
          </a:p>
          <a:p>
            <a:pPr indent="176213" algn="ctr"/>
            <a:r>
              <a:rPr lang="kk-KZ" sz="1100" b="1" dirty="0">
                <a:latin typeface="Times New Roman" panose="02020603050405020304" pitchFamily="18" charset="0"/>
                <a:cs typeface="Times New Roman" panose="02020603050405020304" pitchFamily="18" charset="0"/>
              </a:rPr>
              <a:t>Түнде </a:t>
            </a:r>
            <a:r>
              <a:rPr lang="en-US"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4</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23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a:t>
            </a:r>
            <a:r>
              <a:rPr lang="en-US"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4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kern="1400" dirty="0">
                <a:solidFill>
                  <a:srgbClr val="000000"/>
                </a:solidFill>
                <a:latin typeface="Times New Roman" panose="02020603050405020304" pitchFamily="18" charset="0"/>
                <a:ea typeface="SimSun" panose="02010600030101010101" pitchFamily="2" charset="-122"/>
              </a:rPr>
              <a:t>Бұлтты</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жаңбыр. Ш</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ығыстан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a:t>
            </a:r>
            <a:r>
              <a:rPr lang="en-US" sz="1100" dirty="0">
                <a:latin typeface="Times New Roman" panose="02020603050405020304" pitchFamily="18" charset="0"/>
                <a:cs typeface="Times New Roman" panose="02020603050405020304" pitchFamily="18" charset="0"/>
              </a:rPr>
              <a:t>1</a:t>
            </a:r>
            <a:r>
              <a:rPr lang="ru-RU" sz="1100" dirty="0">
                <a:latin typeface="Times New Roman" panose="02020603050405020304" pitchFamily="18" charset="0"/>
                <a:cs typeface="Times New Roman" panose="02020603050405020304" pitchFamily="18" charset="0"/>
              </a:rPr>
              <a:t>5-17</a:t>
            </a:r>
            <a:r>
              <a:rPr lang="kk-KZ" sz="1100" dirty="0">
                <a:latin typeface="Times New Roman" panose="02020603050405020304" pitchFamily="18" charset="0"/>
                <a:cs typeface="Times New Roman" panose="02020603050405020304" pitchFamily="18" charset="0"/>
              </a:rPr>
              <a:t>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 /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57116</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7964</cp:revision>
  <cp:lastPrinted>2025-07-15T07:11:11Z</cp:lastPrinted>
  <dcterms:created xsi:type="dcterms:W3CDTF">2018-03-27T06:03:00Z</dcterms:created>
  <dcterms:modified xsi:type="dcterms:W3CDTF">2026-08-22T06:32:37Z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