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059930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88513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күндіз</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кей</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уақыттарда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соққан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оңтүстік-батысқа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7-12</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15-18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18-20,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27-29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24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smtClean="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9-14 </a:t>
            </a:r>
            <a:r>
              <a:rPr lang="ru-RU" sz="1150" dirty="0" smtClean="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22</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6452803"/>
              </p:ext>
            </p:extLst>
          </p:nvPr>
        </p:nvGraphicFramePr>
        <p:xfrm>
          <a:off x="5027448" y="4173056"/>
          <a:ext cx="4667576" cy="22692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26210</TotalTime>
  <Words>506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5207</cp:revision>
  <cp:lastPrinted>2021-07-01T07:38:07Z</cp:lastPrinted>
  <dcterms:created xsi:type="dcterms:W3CDTF">2018-03-27T06:03:00Z</dcterms:created>
  <dcterms:modified xsi:type="dcterms:W3CDTF">2026-08-22T08:09:31Z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