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4086469"/>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1604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бұршақ</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дауыл</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соғатын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оңтүстік-батысқа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7-12</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15-20, </a:t>
            </a:r>
            <a:r>
              <a:rPr lang="ru-RU" sz="1150" dirty="0" err="1" smtClean="0">
                <a:latin typeface="Times New Roman" pitchFamily="18" charset="0"/>
                <a:cs typeface="Times New Roman" pitchFamily="18" charset="0"/>
              </a:rPr>
              <a:t>кей</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уақыттарда</a:t>
            </a:r>
            <a:r>
              <a:rPr lang="ru-RU" sz="1150" dirty="0" smtClean="0">
                <a:latin typeface="Times New Roman" pitchFamily="18" charset="0"/>
                <a:cs typeface="Times New Roman" pitchFamily="18" charset="0"/>
              </a:rPr>
              <a:t> 23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13-15,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21-23 </a:t>
            </a:r>
            <a:r>
              <a:rPr lang="ru-RU" sz="1150" dirty="0" smtClean="0">
                <a:latin typeface="Times New Roman" pitchFamily="18" charset="0"/>
                <a:cs typeface="Times New Roman" pitchFamily="18" charset="0"/>
              </a:rPr>
              <a:t>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дауыл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9-11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441733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26057</TotalTime>
  <Words>586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5317</cp:revision>
  <cp:lastPrinted>2021-07-01T03:56:27Z</cp:lastPrinted>
  <dcterms:created xsi:type="dcterms:W3CDTF">2018-03-27T06:03:00Z</dcterms:created>
  <dcterms:modified xsi:type="dcterms:W3CDTF">2026-08-22T08:07:57Z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