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2983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23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шығыстан соғады, күші  4-9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2121918711"/>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76773" y="2371634"/>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26268</TotalTime>
  <Words>659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5122</cp:revision>
  <cp:lastPrinted>2021-07-01T03:56:27Z</cp:lastPrinted>
  <dcterms:created xsi:type="dcterms:W3CDTF">2018-03-27T06:03:00Z</dcterms:created>
  <dcterms:modified xsi:type="dcterms:W3CDTF">2026-08-22T05:59:25Z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