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7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29742050"/>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№234</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410094462"/>
              </p:ext>
            </p:extLst>
          </p:nvPr>
        </p:nvGraphicFramePr>
        <p:xfrm>
          <a:off x="5010813" y="6363038"/>
          <a:ext cx="4789072" cy="42672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sz="700" i="1" dirty="0">
                        <a:latin typeface="Times New Roman" panose="02020603050405020304" pitchFamily="18" charset="0"/>
                        <a:cs typeface="Times New Roman" panose="02020603050405020304" pitchFamily="18" charset="0"/>
                      </a:endParaRPr>
                    </a:p>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333" y="3721376"/>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22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23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шығыстан соғады, күші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5-7,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23-25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24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23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24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шығыстан соғады, күші 5-10 м/с. Ауа температурасы 10-12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90719" y="335618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6" name="TextBox 13">
            <a:extLst>
              <a:ext uri="{FF2B5EF4-FFF2-40B4-BE49-F238E27FC236}">
                <a16:creationId xmlns:a16="http://schemas.microsoft.com/office/drawing/2014/main" id="{F5C3B971-9920-92E1-DA07-F809A3C7FBC5}"/>
              </a:ext>
            </a:extLst>
          </p:cNvPr>
          <p:cNvSpPr txBox="1"/>
          <p:nvPr/>
        </p:nvSpPr>
        <p:spPr>
          <a:xfrm>
            <a:off x="5073479" y="23598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8A0EC7C7-D5B4-EB7B-605B-ACD16C478CEE}"/>
              </a:ext>
            </a:extLst>
          </p:cNvPr>
          <p:cNvGraphicFramePr>
            <a:graphicFrameLocks noGrp="1"/>
          </p:cNvGraphicFramePr>
          <p:nvPr>
            <p:extLst>
              <p:ext uri="{D42A27DB-BD31-4B8C-83A1-F6EECF244321}">
                <p14:modId xmlns:p14="http://schemas.microsoft.com/office/powerpoint/2010/main" val="345478510"/>
              </p:ext>
            </p:extLst>
          </p:nvPr>
        </p:nvGraphicFramePr>
        <p:xfrm>
          <a:off x="5010660" y="4253448"/>
          <a:ext cx="4742988" cy="215076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8772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0,313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44937" y="5832162"/>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a:t>
            </a:r>
            <a:r>
              <a:rPr lang="kk-KZ" altLang="ru-RU" sz="1200" b="1" i="1">
                <a:solidFill>
                  <a:srgbClr val="000000"/>
                </a:solidFill>
                <a:latin typeface="Times New Roman" panose="02020603050405020304" pitchFamily="18" charset="0"/>
                <a:cs typeface="Times New Roman" panose="02020603050405020304" pitchFamily="18" charset="0"/>
              </a:rPr>
              <a:t>/ Акылбаева М.М.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21539</TotalTime>
  <Words>594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4635</cp:revision>
  <cp:lastPrinted>2021-07-01T03:56:27Z</cp:lastPrinted>
  <dcterms:created xsi:type="dcterms:W3CDTF">2018-03-27T06:03:00Z</dcterms:created>
  <dcterms:modified xsi:type="dcterms:W3CDTF">2026-08-22T06:01:04Z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