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234192"/>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41604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дауыл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23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24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22</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749415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28569</TotalTime>
  <Words>621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5407</cp:revision>
  <cp:lastPrinted>2021-07-01T07:38:07Z</cp:lastPrinted>
  <dcterms:created xsi:type="dcterms:W3CDTF">2018-03-27T06:03:00Z</dcterms:created>
  <dcterms:modified xsi:type="dcterms:W3CDTF">2026-08-22T08:07:52Z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