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0122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en-US" altLang="x-none" sz="1600" b="1" i="1" dirty="0" smtClean="0">
                          <a:solidFill>
                            <a:schemeClr val="tx1"/>
                          </a:solidFill>
                          <a:latin typeface="Times New Roman" panose="02020603050405020304" pitchFamily="18" charset="0"/>
                          <a:cs typeface="Times New Roman" panose="02020603050405020304" pitchFamily="18" charset="0"/>
                        </a:rPr>
                        <a:t>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3941707"/>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солтүстіктен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28-30 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en-US" sz="1100" b="1" dirty="0" smtClean="0">
                <a:solidFill>
                  <a:srgbClr val="000000"/>
                </a:solidFill>
                <a:latin typeface="Times New Roman" pitchFamily="18" charset="0"/>
                <a:cs typeface="Times New Roman" pitchFamily="18" charset="0"/>
                <a:sym typeface="+mn-ea"/>
              </a:rPr>
              <a:t>4</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en-US" altLang="ru-RU" sz="1100" b="1" dirty="0" smtClean="0">
                <a:solidFill>
                  <a:srgbClr val="000000"/>
                </a:solidFill>
                <a:latin typeface="Times New Roman" panose="02020603050405020304" pitchFamily="18" charset="0"/>
                <a:cs typeface="Times New Roman" panose="02020603050405020304" pitchFamily="18" charset="0"/>
                <a:sym typeface="+mn-ea"/>
              </a:rPr>
              <a:t>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en-US" sz="1100" b="1" dirty="0" smtClean="0">
                <a:solidFill>
                  <a:srgbClr val="000000"/>
                </a:solidFill>
                <a:latin typeface="Times New Roman" panose="02020603050405020304" pitchFamily="18" charset="0"/>
                <a:cs typeface="Times New Roman" panose="02020603050405020304" pitchFamily="18" charset="0"/>
                <a:sym typeface="+mn-ea"/>
              </a:rPr>
              <a:t>4</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en-US" sz="1100" b="1" dirty="0" smtClean="0">
                <a:solidFill>
                  <a:srgbClr val="000000"/>
                </a:solidFill>
                <a:latin typeface="Times New Roman" panose="02020603050405020304" pitchFamily="18" charset="0"/>
                <a:cs typeface="Times New Roman" panose="02020603050405020304" pitchFamily="18" charset="0"/>
                <a:sym typeface="+mn-ea"/>
              </a:rPr>
              <a:t>3</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en-US" sz="1100" b="1" dirty="0" smtClean="0">
                <a:solidFill>
                  <a:srgbClr val="000000"/>
                </a:solidFill>
                <a:latin typeface="Times New Roman" panose="02020603050405020304" pitchFamily="18" charset="0"/>
                <a:cs typeface="Times New Roman" panose="02020603050405020304" pitchFamily="18" charset="0"/>
                <a:sym typeface="+mn-ea"/>
              </a:rPr>
              <a:t>4</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44606</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7966</cp:revision>
  <cp:lastPrinted>2021-07-01T03:56:27Z</cp:lastPrinted>
  <dcterms:created xsi:type="dcterms:W3CDTF">2018-03-27T06:03:00Z</dcterms:created>
  <dcterms:modified xsi:type="dcterms:W3CDTF">2026-08-22T06:35:14Z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