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834" y="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22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0.048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0.107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23</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Бұлтты, жаңбыр, найзағай, бұршақ. Түнде және таңертең тұман. Оңтүстік-шығыстан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күші 9-14,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23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24</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Солтүстік-шығыстан соғатың жел солтүстік-батысқа ауысады</a:t>
            </a:r>
            <a:r>
              <a:rPr lang="kk-KZ" sz="1100" smtClean="0">
                <a:latin typeface="Times New Roman" pitchFamily="18" charset="0"/>
                <a:cs typeface="Times New Roman" pitchFamily="18" charset="0"/>
              </a:rPr>
              <a:t>, күші </a:t>
            </a:r>
            <a:r>
              <a:rPr lang="kk-KZ" sz="1100" dirty="0">
                <a:latin typeface="Times New Roman" pitchFamily="18" charset="0"/>
                <a:cs typeface="Times New Roman" pitchFamily="18" charset="0"/>
              </a:rPr>
              <a:t>9-14 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24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18813</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8470</cp:revision>
  <cp:lastPrinted>2021-07-01T03:56:27Z</cp:lastPrinted>
  <dcterms:created xsi:type="dcterms:W3CDTF">2018-03-27T06:03:00Z</dcterms:created>
  <dcterms:modified xsi:type="dcterms:W3CDTF">2026-08-22T08:32:00Z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