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637202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23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Күндіз шаңды дауыл. Жел батыстан соғады, күші 8-13, күндіз екпіні 15 м/с. Ауаның температурасы түнде 19-21, күндіз 34-36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24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солтүстіктен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8-13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17-19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53044"/>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0.082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0.214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smtClean="0">
                          <a:solidFill>
                            <a:srgbClr val="000000"/>
                          </a:solidFill>
                          <a:effectLst/>
                          <a:latin typeface="Times New Roman" panose="02020603050405020304" pitchFamily="18" charset="0"/>
                        </a:rPr>
                        <a:t>0.717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58502108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18261</TotalTime>
  <Words>553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4454</cp:revision>
  <cp:lastPrinted>2021-07-01T07:38:07Z</cp:lastPrinted>
  <dcterms:created xsi:type="dcterms:W3CDTF">2018-03-27T06:03:00Z</dcterms:created>
  <dcterms:modified xsi:type="dcterms:W3CDTF">2026-08-22T06:02:00Z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