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5936728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186</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3517578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20-22, күндіз 32-34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екпіні 15-20 м/с. Ауа температурасы 20-22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14366</TotalTime>
  <Words>528</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4293</cp:revision>
  <cp:lastPrinted>2021-07-01T03:56:27Z</cp:lastPrinted>
  <dcterms:created xsi:type="dcterms:W3CDTF">2018-03-27T06:03:00Z</dcterms:created>
  <dcterms:modified xsi:type="dcterms:W3CDTF">2026-08-22T07:36:54Z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