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93" d="100"/>
          <a:sy n="93" d="100"/>
        </p:scale>
        <p:origin x="84" y="45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235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23 августа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31386"/>
            <a:ext cx="4935538" cy="20005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ru-RU" dirty="0" smtClean="0">
                <a:solidFill>
                  <a:schemeClr val="tx1"/>
                </a:solidFill>
              </a:rPr>
              <a:t>во второй половине дня дождь</a:t>
            </a:r>
            <a:r>
              <a:rPr lang="ru-RU" dirty="0">
                <a:solidFill>
                  <a:schemeClr val="tx1"/>
                </a:solidFill>
              </a:rPr>
              <a:t>, гроза. Ветер юго-западный, западный 3-8, </a:t>
            </a:r>
            <a:r>
              <a:rPr lang="ru-RU" dirty="0" smtClean="0">
                <a:solidFill>
                  <a:schemeClr val="tx1"/>
                </a:solidFill>
              </a:rPr>
              <a:t>днем порывы 15-18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18-20, днем </a:t>
            </a:r>
            <a:r>
              <a:rPr lang="ru-RU" dirty="0" smtClean="0">
                <a:solidFill>
                  <a:schemeClr val="tx1"/>
                </a:solidFill>
              </a:rPr>
              <a:t>28-30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25 августа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дождь, временами сильный, гроза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юго-восточный 3-8, временами порывы 15-20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16-18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9083592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23 августа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30633</TotalTime>
  <Words>796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7577</cp:revision>
  <cp:lastPrinted>2021-07-01T09:11:30Z</cp:lastPrinted>
  <dcterms:created xsi:type="dcterms:W3CDTF">2018-03-27T06:03:00Z</dcterms:created>
  <dcterms:modified xsi:type="dcterms:W3CDTF">2026-08-23T06:58:40Z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