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016223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Ветер северный с переходом на юго-восточный 1-6 м/с. Температура воздуха ночью 11-13, днем 27-29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490416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335139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августа,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71304</TotalTime>
  <Words>599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7500</cp:revision>
  <cp:lastPrinted>2021-02-03T11:37:00Z</cp:lastPrinted>
  <dcterms:created xsi:type="dcterms:W3CDTF">2018-03-27T06:03:00Z</dcterms:created>
  <dcterms:modified xsi:type="dcterms:W3CDTF">2026-08-23T07:49:06Z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