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63665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422809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 северо-восточный с переходом на западный 7-12 м/с. Температура воздуха ночью 21-23, днем 33-35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30000</TotalTime>
  <Words>518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4383</cp:revision>
  <cp:lastPrinted>2021-10-15T03:50:29Z</cp:lastPrinted>
  <dcterms:created xsi:type="dcterms:W3CDTF">2018-03-27T06:03:00Z</dcterms:created>
  <dcterms:modified xsi:type="dcterms:W3CDTF">2026-08-23T08:06:20Z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