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98088687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235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4864898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10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облачность, без осадков. Ветер юго-восточный 7-12 м/с. Температура воздуха ночью 15-17, днем 31-33 тепла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</a:p>
          <a:p>
            <a:pPr lvl="0" indent="108000" algn="just"/>
            <a:endParaRPr lang="ru-RU" sz="1100" kern="14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lvl="0" indent="108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кратковременный дождь, гроза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Ветер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Calibri"/>
              </a:rPr>
              <a:t>юго-западный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Calibri"/>
              </a:rPr>
              <a:t>с переходом на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Calibri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9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-14, порывы 15-20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18-20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43410</TotalTime>
  <Words>602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7283</cp:revision>
  <cp:lastPrinted>2021-07-01T03:56:27Z</cp:lastPrinted>
  <dcterms:created xsi:type="dcterms:W3CDTF">2018-03-27T06:03:00Z</dcterms:created>
  <dcterms:modified xsi:type="dcterms:W3CDTF">2026-08-23T07:53:29Z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