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2107" y="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37715753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235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августа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24 августа</a:t>
            </a: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24 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дождь, гроза, временами сильный дождь, град, шквал. Ночью и утром туман. Ветер юго-западный с переходом на северный ночью 5-10, днем 9-14 м/с. Температура воздуха ночью 11-13, днем 19-21 тепла.</a:t>
            </a:r>
            <a:endParaRPr lang="en-US" sz="12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25 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24 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25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Ночью и утром туман. Ветер северо-восточный 9-14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8-10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тепла.</a:t>
            </a: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1521948"/>
              </p:ext>
            </p:extLst>
          </p:nvPr>
        </p:nvGraphicFramePr>
        <p:xfrm>
          <a:off x="4953000" y="4094578"/>
          <a:ext cx="4643470" cy="206482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0.254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5397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1.079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1.95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0.042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9307" y="6181987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Буланбаева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Д.М./Огай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26062</TotalTime>
  <Words>618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5329</cp:revision>
  <cp:lastPrinted>2021-07-01T03:56:27Z</cp:lastPrinted>
  <dcterms:created xsi:type="dcterms:W3CDTF">2018-03-27T06:03:00Z</dcterms:created>
  <dcterms:modified xsi:type="dcterms:W3CDTF">2026-08-23T08:19:45Z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