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756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38872444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№235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августа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74969564"/>
              </p:ext>
            </p:extLst>
          </p:nvPr>
        </p:nvGraphicFramePr>
        <p:xfrm>
          <a:off x="5046663" y="6374293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466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233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29181" y="383590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23 августа 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23 августа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24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днем дождь, гроза, град, шквал. Ветер юго-восточный с переходом на юго-западный 5-10, днем порывы 15-20 м/с. Температура воздуха ночью 8-10, днем 19-21 тепла.</a:t>
            </a:r>
            <a:endParaRPr lang="kk-KZ" sz="10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kk-KZ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/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25 августа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24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</a:t>
            </a: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дождь, гроза.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Ветер юго-западный 5-10 м/с. Температура воздуха 11-13 тепла. 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92054" y="338944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2" name="TextBox 13">
            <a:extLst>
              <a:ext uri="{FF2B5EF4-FFF2-40B4-BE49-F238E27FC236}">
                <a16:creationId xmlns:a16="http://schemas.microsoft.com/office/drawing/2014/main" id="{AAAF8877-587D-5002-B30C-FD156A484A64}"/>
              </a:ext>
            </a:extLst>
          </p:cNvPr>
          <p:cNvSpPr txBox="1"/>
          <p:nvPr/>
        </p:nvSpPr>
        <p:spPr>
          <a:xfrm>
            <a:off x="5092054" y="2443049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5" name="Таблица 2">
            <a:extLst>
              <a:ext uri="{FF2B5EF4-FFF2-40B4-BE49-F238E27FC236}">
                <a16:creationId xmlns:a16="http://schemas.microsoft.com/office/drawing/2014/main" id="{813391C4-9621-5EA8-E8F6-A5FBC0502BB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2448431"/>
              </p:ext>
            </p:extLst>
          </p:nvPr>
        </p:nvGraphicFramePr>
        <p:xfrm>
          <a:off x="5037999" y="4297567"/>
          <a:ext cx="4657539" cy="20153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21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986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547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6462"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0,170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53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1572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0,314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0,441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0,313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116414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В. Клинка, 7В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294" y="6335128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159" y="600907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/ Акылбаева М.М.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263030744"/>
              </p:ext>
            </p:extLst>
          </p:nvPr>
        </p:nvGraphicFramePr>
        <p:xfrm>
          <a:off x="5017538" y="523645"/>
          <a:ext cx="4713891" cy="79581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0,12 ≤ 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7772727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i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lab_vko@meteo.kz</a:t>
                      </a:r>
                      <a:endParaRPr lang="en-US" altLang="x-none" sz="800" b="1" i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208-664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22749</TotalTime>
  <Words>632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4685</cp:revision>
  <cp:lastPrinted>2021-10-14T11:15:53Z</cp:lastPrinted>
  <dcterms:created xsi:type="dcterms:W3CDTF">2018-03-27T06:03:00Z</dcterms:created>
  <dcterms:modified xsi:type="dcterms:W3CDTF">2026-08-23T07:48:20Z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