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357" autoAdjust="0"/>
    <p:restoredTop sz="92000" autoAdjust="0"/>
  </p:normalViewPr>
  <p:slideViewPr>
    <p:cSldViewPr showGuides="1">
      <p:cViewPr varScale="1">
        <p:scale>
          <a:sx n="104" d="100"/>
          <a:sy n="104" d="100"/>
        </p:scale>
        <p:origin x="-83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1251927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0.048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535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0.107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19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2.425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23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дождь, гроза. Ветер северо-восточный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12-14,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24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25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520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21789</TotalTime>
  <Words>579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8944</cp:revision>
  <cp:lastPrinted>2021-07-01T03:56:27Z</cp:lastPrinted>
  <dcterms:created xsi:type="dcterms:W3CDTF">2018-03-27T06:03:00Z</dcterms:created>
  <dcterms:modified xsi:type="dcterms:W3CDTF">2026-08-23T08:25:10Z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