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74361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гроза, днем град, шквал. Ветер юго-восточный с переходом на западный, северо-западный 5-10, днем порывы 15-20 м/с. Температура воздуха ночью 14-16, днем 21-23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 м/с. Температура воздуха 11-13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999047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22870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4708</cp:revision>
  <cp:lastPrinted>2021-07-01T03:56:27Z</cp:lastPrinted>
  <dcterms:created xsi:type="dcterms:W3CDTF">2018-03-27T06:03:00Z</dcterms:created>
  <dcterms:modified xsi:type="dcterms:W3CDTF">2026-08-23T07:50:53Z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