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5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39256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дождь, гроза, град, шквал. Ветер юго-восточный с переходом на юго-западный 5-10, днем порывы 15-20 м/с. Температура воздуха ночью 13-15, днем 20-22 тепла.</a:t>
            </a:r>
            <a:endParaRPr lang="kk-KZ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5-10 м/с. Температура воздуха 11-13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9444" y="33034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903347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04989" y="238664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30833</TotalTime>
  <Words>703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5270</cp:revision>
  <cp:lastPrinted>2026-04-01T06:23:53Z</cp:lastPrinted>
  <dcterms:created xsi:type="dcterms:W3CDTF">2018-03-27T06:03:00Z</dcterms:created>
  <dcterms:modified xsi:type="dcterms:W3CDTF">2026-08-23T07:52:48Z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