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августа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23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24 августа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о-западный 8-13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25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25 августа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50030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345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0,20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А. 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23346</TotalTime>
  <Words>552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5988</cp:revision>
  <cp:lastPrinted>2021-07-01T03:56:27Z</cp:lastPrinted>
  <dcterms:created xsi:type="dcterms:W3CDTF">2018-03-27T06:03:00Z</dcterms:created>
  <dcterms:modified xsi:type="dcterms:W3CDTF">2026-08-23T08:01:47Z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