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89" d="100"/>
          <a:sy n="89" d="100"/>
        </p:scale>
        <p:origin x="-1670" y="-6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444242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северо-восточный 9-14, порывы 15-20 м/с. Температура воздуха ночью 15-17, днем 21-23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25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дождь. Ветер северо-западный 9-14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0-12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5514148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61439</TotalTime>
  <Words>639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8351</cp:revision>
  <cp:lastPrinted>2025-08-12T06:13:34Z</cp:lastPrinted>
  <dcterms:created xsi:type="dcterms:W3CDTF">2018-03-27T06:03:00Z</dcterms:created>
  <dcterms:modified xsi:type="dcterms:W3CDTF">2026-08-23T07:21:58Z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