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5502542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 до 20 ч. 24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северо-западный, северный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12-14, днем 24-26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25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10-12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878949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37933</TotalTime>
  <Words>581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5963</cp:revision>
  <cp:lastPrinted>2025-12-12T07:56:19Z</cp:lastPrinted>
  <dcterms:created xsi:type="dcterms:W3CDTF">2018-03-27T06:03:00Z</dcterms:created>
  <dcterms:modified xsi:type="dcterms:W3CDTF">2026-08-23T07:32:43Z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