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80670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временами сильный дождь, град, шквал. Ночью и утром туман. Ветер юго-западный с переходом на северный ночью 5-10, днем 9-14 м/с. Температура воздуха ночью 11-13,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424196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29046</TotalTime>
  <Words>663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5490</cp:revision>
  <cp:lastPrinted>2021-07-01T03:56:27Z</cp:lastPrinted>
  <dcterms:created xsi:type="dcterms:W3CDTF">2018-03-27T06:03:00Z</dcterms:created>
  <dcterms:modified xsi:type="dcterms:W3CDTF">2026-08-23T08:19:30Z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