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0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648959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дождь, гроза, туман. Ветер северо-восточный, северный 9-14 м/с. Температура воздуха ночью 12-14, днем 24-26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575025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4507</cp:revision>
  <cp:lastPrinted>2021-07-01T03:56:27Z</cp:lastPrinted>
  <dcterms:created xsi:type="dcterms:W3CDTF">2018-03-27T06:03:00Z</dcterms:created>
  <dcterms:modified xsi:type="dcterms:W3CDTF">2026-08-23T08:03:45Z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