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7101627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3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</a:t>
            </a:r>
            <a:r>
              <a:rPr lang="kk-KZ" dirty="0"/>
              <a:t>3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31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0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24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23 августа до 20 ч. 24 августа</a:t>
            </a:r>
          </a:p>
          <a:p>
            <a:pPr indent="0"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Переменная облачность, временами дождь, гроза, днем град, шквал. Ночью и утром туман. Ветер северо-восточный, северный             9-14, днем порывы 15-20 м/с. Температура воздуха ночью 10-12, днем 21-23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25 августа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24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25 августа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8-10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6512" y="267108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71592309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667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115</cp:revision>
  <dcterms:modified xsi:type="dcterms:W3CDTF">2026-08-23T08:34:01Z</dcterms:modified>
</cp:coreProperties>
</file>