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24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23 </a:t>
            </a:r>
            <a:r>
              <a:rPr lang="ru-RU" sz="1200" b="1" dirty="0" err="1" smtClean="0">
                <a:latin typeface="Times New Roman" pitchFamily="18" charset="0"/>
                <a:cs typeface="Times New Roman" pitchFamily="18" charset="0"/>
              </a:rPr>
              <a:t>тамызда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24</a:t>
            </a:r>
            <a:r>
              <a:rPr lang="kk-KZ" sz="1200" b="1" dirty="0" smtClean="0">
                <a:latin typeface="Times New Roman" pitchFamily="18" charset="0"/>
                <a:cs typeface="Times New Roman" pitchFamily="18" charset="0"/>
              </a:rPr>
              <a:t> тамызда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жаңбыр, найзағай. Солтүстік-батыстан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8-13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16-18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23</a:t>
            </a:r>
            <a:r>
              <a:rPr lang="kk-KZ" sz="1200" dirty="0" smtClean="0">
                <a:latin typeface="Times New Roman" pitchFamily="18" charset="0"/>
                <a:cs typeface="Times New Roman" pitchFamily="18" charset="0"/>
              </a:rPr>
              <a:t>-25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25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24 тамызда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25 </a:t>
            </a:r>
            <a:r>
              <a:rPr lang="ru-RU" sz="1200" b="1" dirty="0" err="1" smtClean="0">
                <a:latin typeface="Times New Roman" pitchFamily="18" charset="0"/>
                <a:ea typeface="Times New Roman KZ" pitchFamily="18" charset="0"/>
                <a:cs typeface="Times New Roman" pitchFamily="18" charset="0"/>
              </a:rPr>
              <a:t>тамызда</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 жаңбыр. </a:t>
            </a:r>
            <a:r>
              <a:rPr lang="kk-KZ" sz="1200" dirty="0" smtClean="0">
                <a:latin typeface="Times New Roman" pitchFamily="18" charset="0"/>
                <a:cs typeface="Times New Roman" pitchFamily="18" charset="0"/>
              </a:rPr>
              <a:t>Оңтүстік-батыстан жел соғады, күші 5-10 м/с. Ауа температурасы </a:t>
            </a:r>
            <a:r>
              <a:rPr lang="kk-KZ" sz="1200" dirty="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78605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113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1018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А.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23160</TotalTime>
  <Words>526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6075</cp:revision>
  <cp:lastPrinted>2021-07-01T03:56:27Z</cp:lastPrinted>
  <dcterms:created xsi:type="dcterms:W3CDTF">2018-03-27T06:03:00Z</dcterms:created>
  <dcterms:modified xsi:type="dcterms:W3CDTF">2026-08-23T08:03:36Z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