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3024" y="6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0121999"/>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41604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24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кей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уақыттарда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бұршақ</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дауыл</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солтүстікке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түнде</a:t>
            </a:r>
            <a:r>
              <a:rPr lang="ru-RU" sz="1150" dirty="0" smtClean="0">
                <a:latin typeface="Times New Roman" pitchFamily="18" charset="0"/>
                <a:cs typeface="Times New Roman" pitchFamily="18" charset="0"/>
              </a:rPr>
              <a:t> 5-10</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11-13,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19-21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25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және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таңертең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477273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28550</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5408</cp:revision>
  <cp:lastPrinted>2021-07-01T07:38:07Z</cp:lastPrinted>
  <dcterms:created xsi:type="dcterms:W3CDTF">2018-03-27T06:03:00Z</dcterms:created>
  <dcterms:modified xsi:type="dcterms:W3CDTF">2026-08-23T08:24:56Z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