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4" d="100"/>
          <a:sy n="104" d="100"/>
        </p:scale>
        <p:origin x="-834" y="-9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23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24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0.048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535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0.107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19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2.425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24</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түнде аздаған</a:t>
            </a:r>
            <a:r>
              <a:rPr lang="kk-KZ" sz="1100" dirty="0" smtClean="0"/>
              <a:t> </a:t>
            </a:r>
            <a:r>
              <a:rPr lang="kk-KZ" sz="1100" dirty="0" smtClean="0">
                <a:latin typeface="Times New Roman" pitchFamily="18" charset="0"/>
                <a:cs typeface="Times New Roman" pitchFamily="18" charset="0"/>
              </a:rPr>
              <a:t>жаңбыр, найзағай. Солтүстік-шығыстан жел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24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25</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348880"/>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24</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25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18814</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8473</cp:revision>
  <cp:lastPrinted>2021-07-01T03:56:27Z</cp:lastPrinted>
  <dcterms:created xsi:type="dcterms:W3CDTF">2018-03-27T06:03:00Z</dcterms:created>
  <dcterms:modified xsi:type="dcterms:W3CDTF">2026-08-23T08:25:28Z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