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639324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3907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24 тамызға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найзағай</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Оңтүстік-батыстан</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солтүстікке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9-14, </a:t>
            </a:r>
            <a:r>
              <a:rPr lang="ru-RU" sz="1150" dirty="0" err="1" smtClean="0">
                <a:latin typeface="Times New Roman" pitchFamily="18" charset="0"/>
                <a:cs typeface="Times New Roman" pitchFamily="18" charset="0"/>
              </a:rPr>
              <a:t>екпіні</a:t>
            </a:r>
            <a:r>
              <a:rPr lang="ru-RU" sz="1150" dirty="0" smtClean="0">
                <a:latin typeface="Times New Roman" pitchFamily="18" charset="0"/>
                <a:cs typeface="Times New Roman" pitchFamily="18" charset="0"/>
              </a:rPr>
              <a:t> 15-20 м/с</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16-18,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21-23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25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24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a:t>
            </a:r>
            <a:r>
              <a:rPr lang="kk-KZ"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11-13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659424"/>
              </p:ext>
            </p:extLst>
          </p:nvPr>
        </p:nvGraphicFramePr>
        <p:xfrm>
          <a:off x="4933105" y="4221088"/>
          <a:ext cx="4716137" cy="182914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578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1351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28902</TotalTime>
  <Words>556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5373</cp:revision>
  <cp:lastPrinted>2021-07-01T07:38:07Z</cp:lastPrinted>
  <dcterms:created xsi:type="dcterms:W3CDTF">2018-03-27T06:03:00Z</dcterms:created>
  <dcterms:modified xsi:type="dcterms:W3CDTF">2026-08-23T08:26:22Z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