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98061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468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Оңтүстік-шығыстан соғатын жел оңтүстік-батысқа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239709266"/>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57261" y="25102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26280</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5125</cp:revision>
  <cp:lastPrinted>2021-07-01T03:56:27Z</cp:lastPrinted>
  <dcterms:created xsi:type="dcterms:W3CDTF">2018-03-27T06:03:00Z</dcterms:created>
  <dcterms:modified xsi:type="dcterms:W3CDTF">2026-08-23T07:52:52Z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