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1535313"/>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24 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23</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24</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Аздаған</a:t>
            </a:r>
            <a:r>
              <a:rPr lang="kk-KZ" altLang="ru-RU" sz="1200" b="1" dirty="0" smtClean="0">
                <a:solidFill>
                  <a:srgbClr val="000000"/>
                </a:solidFill>
                <a:latin typeface="Times New Roman" pitchFamily="18" charset="0"/>
                <a:cs typeface="Times New Roman" pitchFamily="18" charset="0"/>
                <a:sym typeface="+mn-ea"/>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түседі</a:t>
            </a:r>
            <a:r>
              <a:rPr lang="ru-RU" sz="1200" dirty="0" smtClean="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Солтүстіктен соғатын жел оңтүстік-шығысқа 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1-6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sym typeface="+mn-ea"/>
              </a:rPr>
              <a:t>25 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24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25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solidFill>
                  <a:srgbClr val="000000"/>
                </a:solidFill>
                <a:latin typeface="Times New Roman" pitchFamily="18" charset="0"/>
                <a:cs typeface="Times New Roman" pitchFamily="18" charset="0"/>
                <a:sym typeface="+mn-ea"/>
              </a:rPr>
              <a:t>Аздаған</a:t>
            </a:r>
            <a:r>
              <a:rPr lang="kk-KZ" altLang="ru-RU" sz="1200" b="1" dirty="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Оңтүстік-шығыстан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1-6 м/с. Ауа температурасы 15-17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0894711"/>
              </p:ext>
            </p:extLst>
          </p:nvPr>
        </p:nvGraphicFramePr>
        <p:xfrm>
          <a:off x="5071677" y="3934269"/>
          <a:ext cx="4815716" cy="2484754"/>
        </p:xfrm>
        <a:graphic>
          <a:graphicData uri="http://schemas.openxmlformats.org/drawingml/2006/table">
            <a:tbl>
              <a:tblPr firstRow="1" bandRow="1">
                <a:tableStyleId>{5C22544A-7EE6-4342-B048-85BDC9FD1C3A}</a:tableStyleId>
              </a:tblPr>
              <a:tblGrid>
                <a:gridCol w="1947764">
                  <a:extLst>
                    <a:ext uri="{9D8B030D-6E8A-4147-A177-3AD203B41FA5}">
                      <a16:colId xmlns="" xmlns:a16="http://schemas.microsoft.com/office/drawing/2014/main" val="3583770891"/>
                    </a:ext>
                  </a:extLst>
                </a:gridCol>
                <a:gridCol w="1471123">
                  <a:extLst>
                    <a:ext uri="{9D8B030D-6E8A-4147-A177-3AD203B41FA5}">
                      <a16:colId xmlns="" xmlns:a16="http://schemas.microsoft.com/office/drawing/2014/main" val="1276116030"/>
                    </a:ext>
                  </a:extLst>
                </a:gridCol>
                <a:gridCol w="1396829">
                  <a:extLst>
                    <a:ext uri="{9D8B030D-6E8A-4147-A177-3AD203B41FA5}">
                      <a16:colId xmlns="" xmlns:a16="http://schemas.microsoft.com/office/drawing/2014/main" val="2096923049"/>
                    </a:ext>
                  </a:extLst>
                </a:gridCol>
              </a:tblGrid>
              <a:tr h="559857">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Загрязняющее вещество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Фактическая концентрация, мкг/м3</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Кратность превышения ПДК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31688">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3306">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040">
                <a:tc>
                  <a:txBody>
                    <a:bodyPr/>
                    <a:lstStyle/>
                    <a:p>
                      <a:pPr algn="l"/>
                      <a:r>
                        <a:rPr lang="kk-KZ"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серы</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углерода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040">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040">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4040">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Сероводород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4166" y="2382255"/>
            <a:ext cx="484136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24 тамызда, 25 тамыз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50985</TotalTime>
  <Words>528</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7217</cp:revision>
  <cp:lastPrinted>2021-07-01T07:38:07Z</cp:lastPrinted>
  <dcterms:created xsi:type="dcterms:W3CDTF">2018-03-27T06:03:00Z</dcterms:created>
  <dcterms:modified xsi:type="dcterms:W3CDTF">2026-08-23T07:49:01Z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