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0531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a:t>
                      </a:r>
                      <a:r>
                        <a:rPr lang="ru-RU" altLang="x-none" sz="1600" b="1" i="1" dirty="0" smtClean="0">
                          <a:solidFill>
                            <a:schemeClr val="tx1"/>
                          </a:solidFill>
                          <a:latin typeface="Times New Roman" panose="02020603050405020304" pitchFamily="18" charset="0"/>
                          <a:cs typeface="Times New Roman" panose="02020603050405020304" pitchFamily="18" charset="0"/>
                        </a:rPr>
                        <a:t>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0983680"/>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оң</a:t>
            </a:r>
            <a:r>
              <a:rPr lang="kk-KZ" sz="1100" dirty="0" smtClean="0">
                <a:solidFill>
                  <a:srgbClr val="000000"/>
                </a:solidFill>
                <a:latin typeface="Times New Roman"/>
              </a:rPr>
              <a:t>түстік-шығыстан соғады</a:t>
            </a:r>
            <a:r>
              <a:rPr lang="kk-KZ" sz="1100" dirty="0">
                <a:solidFill>
                  <a:srgbClr val="000000"/>
                </a:solidFill>
                <a:latin typeface="Times New Roman"/>
              </a:rPr>
              <a:t>, 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31-33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a:t>
            </a:r>
            <a:r>
              <a:rPr lang="ru-RU" sz="1100" b="1" dirty="0">
                <a:solidFill>
                  <a:srgbClr val="000000"/>
                </a:solidFill>
                <a:latin typeface="Times New Roman" pitchFamily="18" charset="0"/>
                <a:cs typeface="Times New Roman" pitchFamily="18" charset="0"/>
                <a:sym typeface="+mn-ea"/>
              </a:rPr>
              <a:t>5</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ru-RU" altLang="ru-RU" sz="1100" b="1" dirty="0">
                <a:solidFill>
                  <a:srgbClr val="000000"/>
                </a:solidFill>
                <a:latin typeface="Times New Roman" panose="02020603050405020304" pitchFamily="18" charset="0"/>
                <a:cs typeface="Times New Roman" panose="02020603050405020304" pitchFamily="18" charset="0"/>
                <a:sym typeface="+mn-ea"/>
              </a:rPr>
              <a:t>4</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5</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өткінші жаңбыр, найзағай. </a:t>
            </a:r>
            <a:r>
              <a:rPr lang="ru-RU" sz="1100" dirty="0" err="1">
                <a:solidFill>
                  <a:srgbClr val="000000"/>
                </a:solidFill>
                <a:latin typeface="Times New Roman"/>
              </a:rPr>
              <a:t>О</a:t>
            </a:r>
            <a:r>
              <a:rPr lang="ru-RU" sz="1100" dirty="0" err="1" smtClean="0">
                <a:solidFill>
                  <a:srgbClr val="000000"/>
                </a:solidFill>
                <a:latin typeface="Times New Roman"/>
              </a:rPr>
              <a:t>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соғатын</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солтүстік-батысқа</a:t>
            </a:r>
            <a:r>
              <a:rPr lang="ru-RU" sz="1100" dirty="0" smtClean="0">
                <a:solidFill>
                  <a:srgbClr val="000000"/>
                </a:solidFill>
                <a:latin typeface="Times New Roman"/>
              </a:rPr>
              <a:t> </a:t>
            </a:r>
            <a:r>
              <a:rPr lang="ru-RU" sz="1100" dirty="0" err="1" smtClean="0">
                <a:solidFill>
                  <a:srgbClr val="000000"/>
                </a:solidFill>
                <a:latin typeface="Times New Roman"/>
              </a:rPr>
              <a:t>ауысады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a:t>
            </a:r>
            <a:r>
              <a:rPr lang="ru-RU" sz="1100" dirty="0" smtClean="0">
                <a:solidFill>
                  <a:srgbClr val="000000"/>
                </a:solidFill>
                <a:latin typeface="Times New Roman"/>
              </a:rPr>
              <a:t>-14, </a:t>
            </a:r>
            <a:r>
              <a:rPr lang="ru-RU" sz="1100" dirty="0" err="1" smtClean="0">
                <a:solidFill>
                  <a:srgbClr val="000000"/>
                </a:solidFill>
                <a:latin typeface="Times New Roman"/>
              </a:rPr>
              <a:t>екпіні</a:t>
            </a:r>
            <a:r>
              <a:rPr lang="ru-RU" sz="1100" dirty="0" smtClean="0">
                <a:solidFill>
                  <a:srgbClr val="000000"/>
                </a:solidFill>
                <a:latin typeface="Times New Roman"/>
              </a:rPr>
              <a:t> 15-20 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18-20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4</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5</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44823</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7971</cp:revision>
  <cp:lastPrinted>2021-07-01T03:56:27Z</cp:lastPrinted>
  <dcterms:created xsi:type="dcterms:W3CDTF">2018-03-27T06:03:00Z</dcterms:created>
  <dcterms:modified xsi:type="dcterms:W3CDTF">2026-08-23T07:53:22Z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