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0048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24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Оңтүстік-шығыстан соғатын жел батыстан, солтүстік-батысқа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5-10 м/с. 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60878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1284908260"/>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20941</TotalTime>
  <Words>611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4719</cp:revision>
  <cp:lastPrinted>2021-07-01T03:56:27Z</cp:lastPrinted>
  <dcterms:created xsi:type="dcterms:W3CDTF">2018-03-27T06:03:00Z</dcterms:created>
  <dcterms:modified xsi:type="dcterms:W3CDTF">2026-08-23T07:52:43Z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