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33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555088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24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дауыл. Оңтүстік-шығыстан соғатын жел оңтүстік-батысқа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м/с. Ауа температурасы 11-13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1150057238"/>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21539</TotalTime>
  <Words>609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4637</cp:revision>
  <cp:lastPrinted>2021-07-01T03:56:27Z</cp:lastPrinted>
  <dcterms:created xsi:type="dcterms:W3CDTF">2018-03-27T06:03:00Z</dcterms:created>
  <dcterms:modified xsi:type="dcterms:W3CDTF">2026-08-23T07:48:17Z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