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88" d="100"/>
          <a:sy n="88" d="100"/>
        </p:scale>
        <p:origin x="-1622" y="-33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422868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23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23</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7383244"/>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91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4568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5"/>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24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23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24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SimSun" panose="02010600030101010101" pitchFamily="2" charset="-122"/>
              </a:rPr>
              <a:t>, </a:t>
            </a:r>
            <a:r>
              <a:rPr lang="kk-KZ" sz="1100" dirty="0">
                <a:latin typeface="Times New Roman" panose="02020603050405020304" pitchFamily="18" charset="0"/>
                <a:cs typeface="Times New Roman" panose="02020603050405020304" pitchFamily="18" charset="0"/>
              </a:rPr>
              <a:t>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Солтүстік-шығыстан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15-17, күндіз 21-23 </a:t>
            </a:r>
            <a:r>
              <a:rPr lang="kk-KZ" sz="1100" dirty="0">
                <a:latin typeface="Times New Roman" panose="02020603050405020304" pitchFamily="18" charset="0"/>
                <a:cs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p>
          <a:p>
            <a:pPr indent="176213"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5</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24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5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Бұлтты</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10-12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Анохина И.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57237</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7970</cp:revision>
  <cp:lastPrinted>2025-07-15T07:11:11Z</cp:lastPrinted>
  <dcterms:created xsi:type="dcterms:W3CDTF">2018-03-27T06:03:00Z</dcterms:created>
  <dcterms:modified xsi:type="dcterms:W3CDTF">2026-08-23T07:22:35Z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