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2" d="100"/>
          <a:sy n="102" d="100"/>
        </p:scale>
        <p:origin x="132" y="26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8078" y="75125"/>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86731260"/>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235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kk-KZ" altLang="en-US"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23 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9600" y="-8141"/>
            <a:ext cx="4894975" cy="4431983"/>
          </a:xfrm>
          <a:prstGeom prst="rect">
            <a:avLst/>
          </a:prstGeom>
        </p:spPr>
        <p:txBody>
          <a:bodyPr wrap="square">
            <a:spAutoFit/>
          </a:bodyPr>
          <a:lstStyle/>
          <a:p>
            <a:pPr indent="182563"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24</a:t>
            </a:r>
            <a:r>
              <a:rPr lang="kk-KZ"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тамызға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a:latin typeface="Times New Roman" panose="02020603050405020304" pitchFamily="18" charset="0"/>
                <a:cs typeface="Times New Roman" pitchFamily="18" charset="0"/>
              </a:rPr>
              <a:t>23 тамыз</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24 </a:t>
            </a:r>
            <a:r>
              <a:rPr lang="ru-RU" altLang="ru-RU" sz="1200" b="1" dirty="0" err="1">
                <a:latin typeface="Times New Roman" panose="02020603050405020304" pitchFamily="18" charset="0"/>
                <a:cs typeface="Times New Roman" pitchFamily="18" charset="0"/>
              </a:rPr>
              <a:t>тамыз</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түнде және таңертең жаңбыр жауады, найзағай, тұман күтіледі. Солтүстік-шығыстан, солтүстіктен жел соғады, күші 9-14 м/с. Ауа температурасы түнде 12-14, күндіз 24-26 градус жылы болады. </a:t>
            </a: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25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тамызға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24 </a:t>
            </a:r>
            <a:r>
              <a:rPr lang="ru-RU" altLang="ru-RU" sz="1200" b="1" dirty="0" err="1">
                <a:latin typeface="Times New Roman" panose="02020603050405020304" pitchFamily="18" charset="0"/>
                <a:cs typeface="Times New Roman" pitchFamily="18" charset="0"/>
              </a:rPr>
              <a:t>тамыз</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25 </a:t>
            </a:r>
            <a:r>
              <a:rPr lang="kk-KZ" altLang="ru-RU" sz="1200" b="1" dirty="0">
                <a:latin typeface="Times New Roman" panose="02020603050405020304" pitchFamily="18" charset="0"/>
                <a:cs typeface="Times New Roman" pitchFamily="18" charset="0"/>
              </a:rPr>
              <a:t>тамыз</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Солтүстіктен, солтүстік-шығыстан жел соғады, күші 2-7 м/с. Ауа температурасы 9-11 градус жылы болады.</a:t>
            </a:r>
          </a:p>
          <a:p>
            <a:pPr algn="just">
              <a:spcBef>
                <a:spcPts val="0"/>
              </a:spcBef>
              <a:defRPr/>
            </a:pPr>
            <a:endParaRPr lang="ru-RU" sz="1300" dirty="0">
              <a:solidFill>
                <a:prstClr val="black"/>
              </a:solidFill>
              <a:highlight>
                <a:srgbClr val="FFFF00"/>
              </a:highlight>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сейілуіне</a:t>
            </a:r>
            <a:r>
              <a:rPr lang="ru-RU" sz="1200" b="1" dirty="0">
                <a:latin typeface="Times New Roman" pitchFamily="18" charset="0"/>
                <a:cs typeface="Times New Roman" pitchFamily="18" charset="0"/>
              </a:rPr>
              <a:t>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тамызда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1034386031"/>
              </p:ext>
            </p:extLst>
          </p:nvPr>
        </p:nvGraphicFramePr>
        <p:xfrm>
          <a:off x="5014637" y="4556016"/>
          <a:ext cx="4572000" cy="1853467"/>
        </p:xfrm>
        <a:graphic>
          <a:graphicData uri="http://schemas.openxmlformats.org/drawingml/2006/table">
            <a:tbl>
              <a:tblPr firstRow="1" bandRow="1">
                <a:tableStyleId>{5C22544A-7EE6-4342-B048-85BDC9FD1C3A}</a:tableStyleId>
              </a:tblPr>
              <a:tblGrid>
                <a:gridCol w="1671544">
                  <a:extLst>
                    <a:ext uri="{9D8B030D-6E8A-4147-A177-3AD203B41FA5}">
                      <a16:colId xmlns:a16="http://schemas.microsoft.com/office/drawing/2014/main" val="20000"/>
                    </a:ext>
                  </a:extLst>
                </a:gridCol>
                <a:gridCol w="1449919">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390241">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43871">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387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43871">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3871">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3871">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0.057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43871">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dirty="0" err="1">
                <a:solidFill>
                  <a:srgbClr val="000000"/>
                </a:solidFill>
                <a:latin typeface="Times New Roman" panose="02020603050405020304" pitchFamily="18" charset="0"/>
                <a:cs typeface="Times New Roman" panose="02020603050405020304" pitchFamily="18" charset="0"/>
              </a:rPr>
              <a:t>Каралаш</a:t>
            </a:r>
            <a:r>
              <a:rPr lang="ru-RU" altLang="ru-RU" sz="1200" b="1" i="1" dirty="0">
                <a:solidFill>
                  <a:srgbClr val="000000"/>
                </a:solidFill>
                <a:latin typeface="Times New Roman" panose="02020603050405020304" pitchFamily="18" charset="0"/>
                <a:cs typeface="Times New Roman" panose="02020603050405020304" pitchFamily="18" charset="0"/>
              </a:rPr>
              <a:t>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23116</TotalTime>
  <Words>583</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4425</cp:revision>
  <cp:lastPrinted>2021-07-01T07:38:07Z</cp:lastPrinted>
  <dcterms:created xsi:type="dcterms:W3CDTF">2018-03-27T06:03:00Z</dcterms:created>
  <dcterms:modified xsi:type="dcterms:W3CDTF">2026-08-23T08:03:50Z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