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13" d="100"/>
          <a:sy n="113" d="100"/>
        </p:scale>
        <p:origin x="15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13351292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en-US" dirty="0"/>
                        <a:t>2</a:t>
                      </a:r>
                      <a:r>
                        <a:rPr lang="kk-KZ" dirty="0"/>
                        <a:t>3</a:t>
                      </a:r>
                      <a:r>
                        <a:rPr lang="en-US" dirty="0"/>
                        <a:t>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24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23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24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0363" algn="just" hangingPunct="1">
              <a:spcBef>
                <a:spcPct val="0"/>
              </a:spcBef>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кей</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уақыттарда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жаңбыр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найзағай</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бұршақ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дауыл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таңертең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тұман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солтүстіктен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9-14,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екпіні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15-20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10-12,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21-23</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a:p>
            <a:pPr indent="361950" algn="just" hangingPunct="1">
              <a:spcBef>
                <a:spcPct val="0"/>
              </a:spcBef>
              <a:defRPr/>
            </a:pPr>
            <a:endPar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25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24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25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жауын-шашынсыз. Солт</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үстіктен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9-14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8-10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p:txBody>
      </p:sp>
      <p:graphicFrame>
        <p:nvGraphicFramePr>
          <p:cNvPr id="27" name="Table"/>
          <p:cNvGraphicFramePr/>
          <p:nvPr>
            <p:extLst>
              <p:ext uri="{D42A27DB-BD31-4B8C-83A1-F6EECF244321}">
                <p14:modId xmlns:p14="http://schemas.microsoft.com/office/powerpoint/2010/main" val="127171325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5</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55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30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1291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a:t>
                      </a:r>
                      <a:r>
                        <a:rPr lang="ru-RU" sz="1100" dirty="0">
                          <a:solidFill>
                            <a:srgbClr val="000000"/>
                          </a:solidFill>
                          <a:effectLst/>
                          <a:latin typeface="Times New Roman" panose="02020603050405020304" pitchFamily="18" charset="0"/>
                        </a:rPr>
                        <a:t>05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5</a:t>
                      </a:r>
                      <a:endParaRPr lang="en-US" sz="1100" dirty="0">
                        <a:solidFill>
                          <a:srgbClr val="000000"/>
                        </a:solidFill>
                        <a:effectLst/>
                        <a:latin typeface="Times New Roman" panose="02020603050405020304" pitchFamily="18" charset="0"/>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2</a:t>
                      </a:r>
                      <a:r>
                        <a:rPr lang="ru-RU"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20</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2</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5</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en-US" dirty="0"/>
              <a:t>2</a:t>
            </a:r>
            <a:r>
              <a:rPr lang="kk-KZ" dirty="0"/>
              <a:t>3</a:t>
            </a:r>
            <a:r>
              <a:rPr lang="ru-RU" dirty="0"/>
              <a:t>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630271"/>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Түнде метеорологиялық жағдайлар қала атмосферасында ластаушы заттардың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сейіліуіне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деңгейінің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төмен</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 болуы күтілуде.</a:t>
            </a:r>
            <a:endPar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дәрежелі ҚМЖ ескертуі жоқ</a:t>
            </a:r>
            <a:endParaRPr lang="ru-RU" altLang="ru-RU" sz="1200" dirty="0">
              <a:solidFill>
                <a:schemeClr val="tx1"/>
              </a:solidFill>
              <a:latin typeface="Times New Roman" pitchFamily="18" charset="0"/>
              <a:cs typeface="Times New Roman"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 Пірімжар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707</TotalTime>
  <Words>694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105</cp:revision>
  <dcterms:modified xsi:type="dcterms:W3CDTF">2026-08-23T08:33:52Z</dcterms:modified>
</cp:coreProperties>
</file>