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35770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71743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33513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71380</TotalTime>
  <Words>593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7503</cp:revision>
  <cp:lastPrinted>2021-02-03T11:37:00Z</cp:lastPrinted>
  <dcterms:created xsi:type="dcterms:W3CDTF">2018-03-27T06:03:00Z</dcterms:created>
  <dcterms:modified xsi:type="dcterms:W3CDTF">2026-08-24T06:38:27Z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