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228113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Ночью и утром туман. Ветер северо-западный 9-14 м/с. Температура воздуха ночью 11-13, днем 24-26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26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</a:t>
            </a:r>
            <a:r>
              <a:rPr lang="en-US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4-16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945766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61448</TotalTime>
  <Words>643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8354</cp:revision>
  <cp:lastPrinted>2025-08-12T06:13:34Z</cp:lastPrinted>
  <dcterms:created xsi:type="dcterms:W3CDTF">2018-03-27T06:03:00Z</dcterms:created>
  <dcterms:modified xsi:type="dcterms:W3CDTF">2026-08-24T06:07:26Z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