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889210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днем град. Ветер юго-западный 7-12, днем порывы 15-20 м/с. Температура воздуха ночью 8-10, днем 17-19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26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260418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22755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4689</cp:revision>
  <cp:lastPrinted>2021-10-14T11:15:53Z</cp:lastPrinted>
  <dcterms:created xsi:type="dcterms:W3CDTF">2018-03-27T06:03:00Z</dcterms:created>
  <dcterms:modified xsi:type="dcterms:W3CDTF">2026-08-24T07:34:05Z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