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264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89663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днем град. Ветер юго-западный с переходом на северо-западный 7-12, днем порывы 15-20 м/с. Температура воздуха ночью 11-13, днем 19-21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западный 7-12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463881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22874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4712</cp:revision>
  <cp:lastPrinted>2021-07-01T03:56:27Z</cp:lastPrinted>
  <dcterms:created xsi:type="dcterms:W3CDTF">2018-03-27T06:03:00Z</dcterms:created>
  <dcterms:modified xsi:type="dcterms:W3CDTF">2026-08-24T07:27:51Z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